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10018713" cy="68881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77" d="100"/>
          <a:sy n="77" d="100"/>
        </p:scale>
        <p:origin x="-1129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813" cy="3446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1812" cy="3446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C29DC-373E-4C5A-A697-FE0CCCA39F49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3287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01714" y="3271758"/>
            <a:ext cx="8015287" cy="310022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6541929"/>
            <a:ext cx="4341813" cy="3446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75313" y="6541929"/>
            <a:ext cx="4341812" cy="3446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C6FA6-E3AB-434F-B26D-6F08AB5635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0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C6FA6-E3AB-434F-B26D-6F08AB5635B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6970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35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54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98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31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17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86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75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77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08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69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2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67DE9-FAB3-4479-A32F-0BEA0C13A02B}" type="datetimeFigureOut">
              <a:rPr lang="it-IT" smtClean="0"/>
              <a:t>19/03/2024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6BF5-EF16-4049-8571-FD234BDC0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93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mauro@gabbiano.biz" TargetMode="External"/><Relationship Id="rId3" Type="http://schemas.openxmlformats.org/officeDocument/2006/relationships/hyperlink" Target="mailto:Nazario.panarotto@alice.it" TargetMode="External"/><Relationship Id="rId7" Type="http://schemas.openxmlformats.org/officeDocument/2006/relationships/hyperlink" Target="mailto:claudio.villa.1955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biassoni.massimo@libero.it" TargetMode="External"/><Relationship Id="rId5" Type="http://schemas.openxmlformats.org/officeDocument/2006/relationships/hyperlink" Target="mailto:lferrario1944@libero.it" TargetMode="External"/><Relationship Id="rId10" Type="http://schemas.openxmlformats.org/officeDocument/2006/relationships/hyperlink" Target="mailto:Luciano.zorzan1949@gmail.com" TargetMode="External"/><Relationship Id="rId4" Type="http://schemas.openxmlformats.org/officeDocument/2006/relationships/hyperlink" Target="mailto:segnacasigiampiero@gmail.com" TargetMode="External"/><Relationship Id="rId9" Type="http://schemas.openxmlformats.org/officeDocument/2006/relationships/hyperlink" Target="mailto:antonella22066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5049119" y="836713"/>
            <a:ext cx="1537320" cy="1440159"/>
          </a:xfrm>
          <a:prstGeom prst="roundRect">
            <a:avLst>
              <a:gd name="adj" fmla="val 853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PANAROTTO NAZARIO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3395051998</a:t>
            </a:r>
          </a:p>
          <a:p>
            <a:pPr algn="ctr"/>
            <a:r>
              <a:rPr lang="it-IT" sz="1200" dirty="0" smtClean="0">
                <a:hlinkClick r:id="rId3"/>
              </a:rPr>
              <a:t>nazario.panarotto@alice.it</a:t>
            </a:r>
            <a:endParaRPr lang="it-IT" sz="1200" dirty="0" smtClean="0"/>
          </a:p>
          <a:p>
            <a:pPr algn="ctr"/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307130" y="3140969"/>
            <a:ext cx="1404000" cy="12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SEGNACASI     GIAMPIERO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3351234024</a:t>
            </a:r>
          </a:p>
          <a:p>
            <a:pPr algn="ctr"/>
            <a:r>
              <a:rPr lang="it-IT" sz="1200" dirty="0" smtClean="0">
                <a:hlinkClick r:id="rId4"/>
              </a:rPr>
              <a:t>segnacasigiampiero@gmail.com</a:t>
            </a:r>
            <a:endParaRPr lang="it-IT" sz="1200" dirty="0" smtClean="0"/>
          </a:p>
          <a:p>
            <a:pPr algn="ctr"/>
            <a:endParaRPr lang="it-IT" sz="1400" dirty="0"/>
          </a:p>
        </p:txBody>
      </p:sp>
      <p:sp>
        <p:nvSpPr>
          <p:cNvPr id="4" name="Rettangolo arrotondato 3"/>
          <p:cNvSpPr/>
          <p:nvPr/>
        </p:nvSpPr>
        <p:spPr>
          <a:xfrm>
            <a:off x="1835696" y="3140969"/>
            <a:ext cx="1437002" cy="128083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FERRARIO LUIGI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3485703883</a:t>
            </a:r>
          </a:p>
          <a:p>
            <a:pPr algn="ctr"/>
            <a:r>
              <a:rPr lang="it-IT" sz="1200" dirty="0" smtClean="0">
                <a:hlinkClick r:id="rId5"/>
              </a:rPr>
              <a:t>lferrario1944@libero.it</a:t>
            </a:r>
            <a:endParaRPr lang="it-IT" sz="1200" dirty="0" smtClean="0"/>
          </a:p>
          <a:p>
            <a:pPr algn="ctr"/>
            <a:endParaRPr lang="it-IT" sz="1400" dirty="0"/>
          </a:p>
        </p:txBody>
      </p:sp>
      <p:cxnSp>
        <p:nvCxnSpPr>
          <p:cNvPr id="16" name="Connettore 1 15"/>
          <p:cNvCxnSpPr/>
          <p:nvPr/>
        </p:nvCxnSpPr>
        <p:spPr>
          <a:xfrm flipH="1">
            <a:off x="957890" y="2582077"/>
            <a:ext cx="72850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 flipH="1">
            <a:off x="4137238" y="2582077"/>
            <a:ext cx="2714" cy="747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8242909" y="2599971"/>
            <a:ext cx="0" cy="776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tangolo arrotondato 40"/>
          <p:cNvSpPr/>
          <p:nvPr/>
        </p:nvSpPr>
        <p:spPr>
          <a:xfrm>
            <a:off x="4860032" y="3140968"/>
            <a:ext cx="1332000" cy="12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BIASSONI MASSIMO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3338722618</a:t>
            </a:r>
          </a:p>
          <a:p>
            <a:pPr algn="ctr"/>
            <a:r>
              <a:rPr lang="it-IT" sz="1200" dirty="0" smtClean="0">
                <a:hlinkClick r:id="rId6"/>
              </a:rPr>
              <a:t>biassoni.massimo@libero.it</a:t>
            </a:r>
            <a:endParaRPr lang="it-IT" sz="1200" dirty="0" smtClean="0"/>
          </a:p>
          <a:p>
            <a:pPr algn="ctr"/>
            <a:endParaRPr lang="it-IT" sz="1200" dirty="0"/>
          </a:p>
        </p:txBody>
      </p:sp>
      <p:sp>
        <p:nvSpPr>
          <p:cNvPr id="42" name="Rettangolo arrotondato 41"/>
          <p:cNvSpPr/>
          <p:nvPr/>
        </p:nvSpPr>
        <p:spPr>
          <a:xfrm>
            <a:off x="6279765" y="3125804"/>
            <a:ext cx="1349105" cy="12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VILLA 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CLAUDIO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3296485560</a:t>
            </a:r>
          </a:p>
          <a:p>
            <a:pPr algn="ctr"/>
            <a:r>
              <a:rPr lang="it-IT" sz="1200" dirty="0" smtClean="0">
                <a:hlinkClick r:id="rId7"/>
              </a:rPr>
              <a:t>claudio.villa.1955@gmail.com</a:t>
            </a:r>
            <a:endParaRPr lang="it-IT" sz="1200" dirty="0" smtClean="0"/>
          </a:p>
          <a:p>
            <a:pPr algn="ctr"/>
            <a:endParaRPr lang="it-IT" sz="1200" dirty="0"/>
          </a:p>
        </p:txBody>
      </p:sp>
      <p:sp>
        <p:nvSpPr>
          <p:cNvPr id="43" name="Rettangolo arrotondato 42"/>
          <p:cNvSpPr/>
          <p:nvPr/>
        </p:nvSpPr>
        <p:spPr>
          <a:xfrm>
            <a:off x="7737158" y="3086675"/>
            <a:ext cx="1264856" cy="12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NANNUCCI MAURO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3382748466</a:t>
            </a:r>
          </a:p>
          <a:p>
            <a:pPr algn="ctr"/>
            <a:r>
              <a:rPr lang="it-IT" sz="1200" dirty="0" smtClean="0">
                <a:hlinkClick r:id="rId8"/>
              </a:rPr>
              <a:t>mauro@gabbiano.biz</a:t>
            </a:r>
            <a:endParaRPr lang="it-IT" sz="1200" dirty="0" smtClean="0"/>
          </a:p>
          <a:p>
            <a:pPr algn="ctr"/>
            <a:endParaRPr lang="it-IT" sz="1200" dirty="0" smtClean="0"/>
          </a:p>
        </p:txBody>
      </p:sp>
      <p:cxnSp>
        <p:nvCxnSpPr>
          <p:cNvPr id="46" name="Connettore 1 45"/>
          <p:cNvCxnSpPr/>
          <p:nvPr/>
        </p:nvCxnSpPr>
        <p:spPr>
          <a:xfrm>
            <a:off x="957890" y="2599971"/>
            <a:ext cx="0" cy="54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flipV="1">
            <a:off x="2699792" y="2587520"/>
            <a:ext cx="0" cy="553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/>
          <p:cNvSpPr txBox="1"/>
          <p:nvPr/>
        </p:nvSpPr>
        <p:spPr>
          <a:xfrm>
            <a:off x="3023828" y="332656"/>
            <a:ext cx="4788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REFERENTI CENTRI MONZA E BRIANZA</a:t>
            </a:r>
            <a:endParaRPr lang="it-IT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259665" y="4532664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MEDA</a:t>
            </a:r>
          </a:p>
          <a:p>
            <a:r>
              <a:rPr lang="it-IT" sz="1200" dirty="0" smtClean="0"/>
              <a:t>SEVESO</a:t>
            </a:r>
          </a:p>
          <a:p>
            <a:r>
              <a:rPr lang="it-IT" sz="1200" dirty="0" smtClean="0"/>
              <a:t>BARLASSINA</a:t>
            </a:r>
          </a:p>
          <a:p>
            <a:r>
              <a:rPr lang="it-IT" sz="1200" dirty="0" smtClean="0"/>
              <a:t>BOVISIO MASCIAGO</a:t>
            </a:r>
          </a:p>
          <a:p>
            <a:r>
              <a:rPr lang="it-IT" sz="1200" dirty="0" smtClean="0"/>
              <a:t>VAREDO</a:t>
            </a:r>
          </a:p>
          <a:p>
            <a:r>
              <a:rPr lang="it-IT" sz="1200" dirty="0" smtClean="0"/>
              <a:t>CESANO MADERNO</a:t>
            </a:r>
          </a:p>
          <a:p>
            <a:endParaRPr lang="it-IT" sz="1200" dirty="0"/>
          </a:p>
        </p:txBody>
      </p:sp>
      <p:sp>
        <p:nvSpPr>
          <p:cNvPr id="56" name="CasellaDiTesto 55"/>
          <p:cNvSpPr txBox="1"/>
          <p:nvPr/>
        </p:nvSpPr>
        <p:spPr>
          <a:xfrm>
            <a:off x="1871700" y="4498216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MISINTO</a:t>
            </a:r>
          </a:p>
          <a:p>
            <a:r>
              <a:rPr lang="it-IT" sz="1200" dirty="0" smtClean="0"/>
              <a:t>COGLIATE</a:t>
            </a:r>
          </a:p>
          <a:p>
            <a:r>
              <a:rPr lang="it-IT" sz="1200" dirty="0" smtClean="0"/>
              <a:t>CERLIANO LAGHETTO</a:t>
            </a:r>
          </a:p>
          <a:p>
            <a:r>
              <a:rPr lang="it-IT" sz="1200" dirty="0" smtClean="0"/>
              <a:t>LIMBIATE  4</a:t>
            </a:r>
          </a:p>
        </p:txBody>
      </p:sp>
      <p:sp>
        <p:nvSpPr>
          <p:cNvPr id="57" name="CasellaDiTesto 56"/>
          <p:cNvSpPr txBox="1"/>
          <p:nvPr/>
        </p:nvSpPr>
        <p:spPr>
          <a:xfrm>
            <a:off x="4885184" y="4407065"/>
            <a:ext cx="1775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200" dirty="0" smtClean="0"/>
          </a:p>
          <a:p>
            <a:r>
              <a:rPr lang="it-IT" sz="1200" dirty="0" smtClean="0"/>
              <a:t>CARATE BRIANZA</a:t>
            </a:r>
          </a:p>
          <a:p>
            <a:r>
              <a:rPr lang="it-IT" sz="1200" dirty="0" smtClean="0"/>
              <a:t>BESANA BRIANZA</a:t>
            </a:r>
          </a:p>
          <a:p>
            <a:r>
              <a:rPr lang="it-IT" sz="1200" dirty="0" smtClean="0"/>
              <a:t>RENATE</a:t>
            </a:r>
          </a:p>
          <a:p>
            <a:r>
              <a:rPr lang="it-IT" sz="1200" dirty="0" smtClean="0"/>
              <a:t>VEDUGGIO/COLZANO</a:t>
            </a:r>
          </a:p>
          <a:p>
            <a:r>
              <a:rPr lang="it-IT" sz="1200" dirty="0" smtClean="0"/>
              <a:t>BRIOSCO</a:t>
            </a:r>
          </a:p>
          <a:p>
            <a:endParaRPr lang="it-IT" sz="1200" dirty="0" smtClean="0"/>
          </a:p>
        </p:txBody>
      </p:sp>
      <p:sp>
        <p:nvSpPr>
          <p:cNvPr id="59" name="CasellaDiTesto 58"/>
          <p:cNvSpPr txBox="1"/>
          <p:nvPr/>
        </p:nvSpPr>
        <p:spPr>
          <a:xfrm>
            <a:off x="7633465" y="4532664"/>
            <a:ext cx="1516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ARCORE</a:t>
            </a:r>
          </a:p>
          <a:p>
            <a:r>
              <a:rPr lang="it-IT" sz="1200" dirty="0" smtClean="0"/>
              <a:t>CONCOREZZO</a:t>
            </a:r>
          </a:p>
          <a:p>
            <a:r>
              <a:rPr lang="it-IT" sz="1200" dirty="0" smtClean="0"/>
              <a:t>CORNATE D’ADDA</a:t>
            </a:r>
          </a:p>
          <a:p>
            <a:r>
              <a:rPr lang="it-IT" sz="1200" dirty="0" smtClean="0"/>
              <a:t>CORREZZANA</a:t>
            </a:r>
          </a:p>
          <a:p>
            <a:r>
              <a:rPr lang="it-IT" sz="1200" dirty="0" smtClean="0"/>
              <a:t>LESMO</a:t>
            </a:r>
          </a:p>
          <a:p>
            <a:endParaRPr lang="it-IT" sz="1200" dirty="0"/>
          </a:p>
        </p:txBody>
      </p:sp>
      <p:cxnSp>
        <p:nvCxnSpPr>
          <p:cNvPr id="24" name="Connettore 1 23"/>
          <p:cNvCxnSpPr>
            <a:endCxn id="41" idx="0"/>
          </p:cNvCxnSpPr>
          <p:nvPr/>
        </p:nvCxnSpPr>
        <p:spPr>
          <a:xfrm>
            <a:off x="5508104" y="2582077"/>
            <a:ext cx="17928" cy="558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6467821" y="4412707"/>
            <a:ext cx="81785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t-IT" sz="1200" dirty="0" smtClean="0"/>
          </a:p>
          <a:p>
            <a:r>
              <a:rPr lang="it-IT" sz="1200" dirty="0" smtClean="0"/>
              <a:t>TRIUGGIO</a:t>
            </a:r>
          </a:p>
          <a:p>
            <a:r>
              <a:rPr lang="it-IT" sz="1200" dirty="0" smtClean="0"/>
              <a:t>MUGGIO’</a:t>
            </a:r>
          </a:p>
          <a:p>
            <a:r>
              <a:rPr lang="it-IT" sz="1200" dirty="0" smtClean="0"/>
              <a:t>ALBIATE</a:t>
            </a:r>
          </a:p>
          <a:p>
            <a:r>
              <a:rPr lang="it-IT" sz="1200" dirty="0" smtClean="0"/>
              <a:t>SOVICO</a:t>
            </a:r>
          </a:p>
          <a:p>
            <a:endParaRPr lang="it-IT" sz="1200" dirty="0"/>
          </a:p>
          <a:p>
            <a:endParaRPr lang="it-IT" sz="1200" dirty="0" smtClean="0"/>
          </a:p>
          <a:p>
            <a:endParaRPr lang="it-IT" sz="1200" dirty="0"/>
          </a:p>
          <a:p>
            <a:endParaRPr lang="it-IT" sz="1200" dirty="0" smtClean="0"/>
          </a:p>
        </p:txBody>
      </p:sp>
      <p:sp>
        <p:nvSpPr>
          <p:cNvPr id="23" name="Rettangolo arrotondato 22"/>
          <p:cNvSpPr/>
          <p:nvPr/>
        </p:nvSpPr>
        <p:spPr>
          <a:xfrm>
            <a:off x="2255168" y="836713"/>
            <a:ext cx="1537320" cy="14401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MERONI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ANTONELLA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3381105382</a:t>
            </a:r>
          </a:p>
          <a:p>
            <a:pPr algn="ctr"/>
            <a:r>
              <a:rPr lang="it-IT" sz="1200" dirty="0" smtClean="0">
                <a:solidFill>
                  <a:schemeClr val="bg1"/>
                </a:solidFill>
                <a:hlinkClick r:id="rId9"/>
              </a:rPr>
              <a:t>antonella22066@gmail.com</a:t>
            </a:r>
            <a:endParaRPr lang="it-IT" sz="1200" dirty="0" smtClean="0">
              <a:solidFill>
                <a:schemeClr val="bg1"/>
              </a:solidFill>
            </a:endParaRPr>
          </a:p>
          <a:p>
            <a:pPr algn="ctr"/>
            <a:endParaRPr lang="it-IT" dirty="0"/>
          </a:p>
        </p:txBody>
      </p:sp>
      <p:cxnSp>
        <p:nvCxnSpPr>
          <p:cNvPr id="7" name="Connettore 1 6"/>
          <p:cNvCxnSpPr>
            <a:stCxn id="23" idx="3"/>
            <a:endCxn id="2" idx="1"/>
          </p:cNvCxnSpPr>
          <p:nvPr/>
        </p:nvCxnSpPr>
        <p:spPr>
          <a:xfrm>
            <a:off x="3792488" y="1556793"/>
            <a:ext cx="1256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4420803" y="1556792"/>
            <a:ext cx="0" cy="1025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arrotondato 25"/>
          <p:cNvSpPr/>
          <p:nvPr/>
        </p:nvSpPr>
        <p:spPr>
          <a:xfrm>
            <a:off x="3347864" y="3140969"/>
            <a:ext cx="1440160" cy="12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ZORZAN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LUCIANO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3478542403</a:t>
            </a:r>
          </a:p>
          <a:p>
            <a:pPr algn="ctr"/>
            <a:r>
              <a:rPr lang="it-IT" sz="1200" dirty="0">
                <a:hlinkClick r:id="rId10"/>
              </a:rPr>
              <a:t>l</a:t>
            </a:r>
            <a:r>
              <a:rPr lang="it-IT" sz="1200" dirty="0" smtClean="0">
                <a:hlinkClick r:id="rId10"/>
              </a:rPr>
              <a:t>uciano.zorzan1949@gmail.co</a:t>
            </a:r>
            <a:r>
              <a:rPr lang="it-IT" sz="1400" dirty="0" smtClean="0">
                <a:hlinkClick r:id="rId10"/>
              </a:rPr>
              <a:t>m</a:t>
            </a:r>
            <a:endParaRPr lang="it-IT" sz="1400" dirty="0" smtClean="0"/>
          </a:p>
          <a:p>
            <a:pPr algn="ctr"/>
            <a:endParaRPr lang="it-IT" sz="1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606865" y="4452050"/>
            <a:ext cx="12531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MONZA  4</a:t>
            </a:r>
            <a:r>
              <a:rPr lang="it-IT" dirty="0" smtClean="0"/>
              <a:t> </a:t>
            </a:r>
          </a:p>
          <a:p>
            <a:r>
              <a:rPr lang="it-IT" sz="1200" dirty="0" smtClean="0"/>
              <a:t>GIUSSANO 2</a:t>
            </a:r>
          </a:p>
          <a:p>
            <a:endParaRPr lang="it-IT" sz="1200" dirty="0"/>
          </a:p>
        </p:txBody>
      </p:sp>
      <p:cxnSp>
        <p:nvCxnSpPr>
          <p:cNvPr id="17" name="Connettore 1 16"/>
          <p:cNvCxnSpPr>
            <a:endCxn id="42" idx="0"/>
          </p:cNvCxnSpPr>
          <p:nvPr/>
        </p:nvCxnSpPr>
        <p:spPr>
          <a:xfrm>
            <a:off x="6954318" y="2566913"/>
            <a:ext cx="0" cy="558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37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74</Words>
  <Application>Microsoft Office PowerPoint</Application>
  <PresentationFormat>Presentazione su schermo (4:3)</PresentationFormat>
  <Paragraphs>59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Anz</dc:creator>
  <cp:lastModifiedBy>Utente</cp:lastModifiedBy>
  <cp:revision>54</cp:revision>
  <cp:lastPrinted>2024-03-11T10:24:03Z</cp:lastPrinted>
  <dcterms:created xsi:type="dcterms:W3CDTF">2022-08-19T07:01:58Z</dcterms:created>
  <dcterms:modified xsi:type="dcterms:W3CDTF">2024-03-19T07:33:29Z</dcterms:modified>
</cp:coreProperties>
</file>